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D1BB9F-2049-48AD-8392-2843BADDEB52}" v="105" dt="2021-07-06T03:00:55.1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387" autoAdjust="0"/>
    <p:restoredTop sz="94660"/>
  </p:normalViewPr>
  <p:slideViewPr>
    <p:cSldViewPr snapToGrid="0">
      <p:cViewPr varScale="1">
        <p:scale>
          <a:sx n="210" d="100"/>
          <a:sy n="210" d="100"/>
        </p:scale>
        <p:origin x="1152" y="1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B5574-F75F-4516-8437-6E5DC0BFAC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AEE84-FCFE-4744-9A63-204AD1B8B3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A9996-3AA5-4B30-9D02-097A74122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6E57-F53E-4011-871C-756CA0B5CE9E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AF12D2-01FB-469B-9FCD-3F0B94947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20CB25-DBE8-4BAF-B77C-043CCCAD5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205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80E56-1A22-497D-868B-49E81D0DC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086DB4-432F-44DC-929D-96FE200624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58323-72EA-4B1C-B038-FEEBA9D27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6E57-F53E-4011-871C-756CA0B5CE9E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94A80-B7EE-4209-87B8-14C643C3F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0C654-D0C7-41DE-982A-AF55764D9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070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270E06-78D8-4ACB-9FA0-B3BAF81D3B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F970DF-CA58-45D1-A9CA-8879F62B8F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AB78F8-0BDF-4AE6-AD34-A7846B5CA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6E57-F53E-4011-871C-756CA0B5CE9E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5F92F7-BA57-4072-9453-A510DD276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6B4E2-DEFA-4789-A00A-860C117DF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92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77891-80C1-4B3D-BFCC-0D36063DC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34FFB-423C-445F-8E38-47574EFFEC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4EC5F-D53E-40E8-A71E-6C7AFDA83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6E57-F53E-4011-871C-756CA0B5CE9E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084302-EEBF-4F55-8A33-74E03B956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6883F5-FD47-4CA4-9722-A81FBEE52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480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2BAB2-9066-4349-AD81-9D4B2D6A3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123380-03AF-445B-B86E-5826222E92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87854-7890-4EF6-97C4-F4AE713A6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6E57-F53E-4011-871C-756CA0B5CE9E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F30A0B-BCC5-417D-8549-9AE5B5011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48BCF-7361-479A-B7D9-046CBB7A5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114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43A15-BFB6-4B6A-A2BC-9D167843F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295C9-D443-4799-901D-8CA322335F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CC5D9-B8E0-436E-8850-B775740ABF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B9C956-76F1-42EB-8411-E430FB8D2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6E57-F53E-4011-871C-756CA0B5CE9E}" type="datetimeFigureOut">
              <a:rPr lang="en-US" smtClean="0"/>
              <a:t>7/6/21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6823C6-F029-43BF-A43D-B534C39C1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01AD86-8BCF-482B-83CD-A8ADD1C40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407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1E2AF-D1E2-4FA1-BF78-798C6B799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9FF699-2BB6-489F-8B60-8F62F031F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D65644-619D-4F26-B706-0870030BE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809E03-A5B1-4E7D-AD3B-A4920F16F2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F5C6A7-6B46-47F6-8C85-813CF74657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6CCA27-4719-4D7D-8E98-C8B09899D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6E57-F53E-4011-871C-756CA0B5CE9E}" type="datetimeFigureOut">
              <a:rPr lang="en-US" smtClean="0"/>
              <a:t>7/6/21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7CC6FE-5288-4DBC-90CA-CE1B1BE2A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7DAE8F-54AC-4D8E-BB90-2F7C7896D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571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952A8-6351-481F-BE3A-4B564B8A3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9D388A-6C99-4970-874C-9CA9476F8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6E57-F53E-4011-871C-756CA0B5CE9E}" type="datetimeFigureOut">
              <a:rPr lang="en-US" smtClean="0"/>
              <a:t>7/6/21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B6FCE4-8451-4894-98E7-2D2C119B6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DE26A2-B420-471A-86FC-2EB16A07E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35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507605-5904-476E-97E2-2A17B2D44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6E57-F53E-4011-871C-756CA0B5CE9E}" type="datetimeFigureOut">
              <a:rPr lang="en-US" smtClean="0"/>
              <a:t>7/6/21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70FD5E-14E6-4DF5-BCAE-D002F74B2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482787-68C1-4453-8F00-CDDFB1F16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853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DDF85-3073-4043-A171-4FB974B7F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60ADA-E5B3-4E91-BEA0-47A85221CD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07F85E-3756-4CFB-9D58-9F821EE3DE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945F42-25A8-4386-8BF1-03CB4B399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6E57-F53E-4011-871C-756CA0B5CE9E}" type="datetimeFigureOut">
              <a:rPr lang="en-US" smtClean="0"/>
              <a:t>7/6/21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DBBC60-7259-4517-A107-BC6912393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90E76-3A3D-4C36-BA78-3D0ED6327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781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7672B-BE5B-4C09-9827-12036F201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72FC35-6F91-4A50-A03A-417DAA8E49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B29CE3-8588-4350-AB93-D891669AD9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C8AD75-8D66-4DD6-87A7-070FDEB95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6E57-F53E-4011-871C-756CA0B5CE9E}" type="datetimeFigureOut">
              <a:rPr lang="en-US" smtClean="0"/>
              <a:t>7/6/21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AFED91-F6EB-40F9-B9E8-883B7978F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C190E-C0B2-4BE9-A49D-8625F630A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449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373D92-466E-4602-BB83-585A34C0C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2D8D9E-12F2-445D-AEA0-0E83DFAC3A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22D5D-4216-4E01-A2AD-5A9FC439B9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B86E57-F53E-4011-871C-756CA0B5CE9E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C93F7-1C6D-4550-B275-6E38485598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B74EB-7A5B-4529-AB78-F0520A4621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F8DED6-C2DA-456B-8C30-4A6FE6173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622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ofile picture">
            <a:extLst>
              <a:ext uri="{FF2B5EF4-FFF2-40B4-BE49-F238E27FC236}">
                <a16:creationId xmlns:a16="http://schemas.microsoft.com/office/drawing/2014/main" id="{CF7EA087-602A-43A0-98EB-2370BC228A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326" y="344525"/>
            <a:ext cx="2397600" cy="2397600"/>
          </a:xfrm>
          <a:prstGeom prst="rect">
            <a:avLst/>
          </a:prstGeom>
          <a:ln w="9525" cap="sq">
            <a:solidFill>
              <a:schemeClr val="accent6">
                <a:lumMod val="75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vatar">
            <a:extLst>
              <a:ext uri="{FF2B5EF4-FFF2-40B4-BE49-F238E27FC236}">
                <a16:creationId xmlns:a16="http://schemas.microsoft.com/office/drawing/2014/main" id="{92D893F8-4622-47C7-BF48-DB35FB006A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3577" y="344525"/>
            <a:ext cx="2397600" cy="2397600"/>
          </a:xfrm>
          <a:prstGeom prst="rect">
            <a:avLst/>
          </a:prstGeom>
          <a:ln w="9525" cap="sq">
            <a:solidFill>
              <a:schemeClr val="accent6">
                <a:lumMod val="75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339DD1A-409D-4635-B6D7-A7CCE46468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48" b="16603"/>
          <a:stretch/>
        </p:blipFill>
        <p:spPr bwMode="auto">
          <a:xfrm>
            <a:off x="6416828" y="344525"/>
            <a:ext cx="2397600" cy="2398108"/>
          </a:xfrm>
          <a:prstGeom prst="rect">
            <a:avLst/>
          </a:prstGeom>
          <a:ln w="9525" cap="sq">
            <a:solidFill>
              <a:schemeClr val="accent6">
                <a:lumMod val="75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ill Yuchen Lin">
            <a:extLst>
              <a:ext uri="{FF2B5EF4-FFF2-40B4-BE49-F238E27FC236}">
                <a16:creationId xmlns:a16="http://schemas.microsoft.com/office/drawing/2014/main" id="{DE8A83C8-98BE-499F-A569-BCD535A66E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9" t="12202" r="65478" b="11480"/>
          <a:stretch/>
        </p:blipFill>
        <p:spPr bwMode="auto">
          <a:xfrm>
            <a:off x="9340080" y="344525"/>
            <a:ext cx="2397600" cy="2393366"/>
          </a:xfrm>
          <a:prstGeom prst="rect">
            <a:avLst/>
          </a:prstGeom>
          <a:ln w="9525" cap="sq">
            <a:solidFill>
              <a:schemeClr val="accent6">
                <a:lumMod val="75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DB5D23-71A7-4ABA-9EC3-2CA7224D8A1D}"/>
              </a:ext>
            </a:extLst>
          </p:cNvPr>
          <p:cNvSpPr txBox="1"/>
          <p:nvPr/>
        </p:nvSpPr>
        <p:spPr>
          <a:xfrm>
            <a:off x="858356" y="2842726"/>
            <a:ext cx="17220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i="0" dirty="0" err="1">
                <a:effectLst/>
              </a:rPr>
              <a:t>Vered</a:t>
            </a:r>
            <a:r>
              <a:rPr lang="en-US" sz="2000" b="1" i="0" dirty="0">
                <a:effectLst/>
              </a:rPr>
              <a:t> </a:t>
            </a:r>
            <a:r>
              <a:rPr lang="en-US" sz="2000" b="1" i="0" dirty="0" err="1">
                <a:effectLst/>
              </a:rPr>
              <a:t>Shwart</a:t>
            </a:r>
            <a:r>
              <a:rPr lang="en-US" altLang="zh-CN" sz="2000" b="1" i="0" dirty="0" err="1">
                <a:effectLst/>
              </a:rPr>
              <a:t>z</a:t>
            </a:r>
            <a:endParaRPr lang="en-US" sz="2000" b="1" i="0" dirty="0">
              <a:effectLst/>
            </a:endParaRPr>
          </a:p>
          <a:p>
            <a:pPr algn="ctr"/>
            <a:r>
              <a:rPr lang="en-US" sz="2000" dirty="0"/>
              <a:t>(AI2 &amp; UW)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C6F8C3-8EB6-448E-ADA8-B4C02DB8A19B}"/>
              </a:ext>
            </a:extLst>
          </p:cNvPr>
          <p:cNvSpPr txBox="1"/>
          <p:nvPr/>
        </p:nvSpPr>
        <p:spPr>
          <a:xfrm>
            <a:off x="3695982" y="2842726"/>
            <a:ext cx="19927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i="0" dirty="0">
                <a:effectLst/>
              </a:rPr>
              <a:t>Antoine </a:t>
            </a:r>
            <a:r>
              <a:rPr lang="en-US" sz="2000" b="1" i="0" dirty="0" err="1">
                <a:effectLst/>
              </a:rPr>
              <a:t>Bosselut</a:t>
            </a:r>
            <a:endParaRPr lang="en-US" sz="2000" b="1" i="0" dirty="0">
              <a:effectLst/>
            </a:endParaRPr>
          </a:p>
          <a:p>
            <a:pPr algn="ctr"/>
            <a:r>
              <a:rPr lang="en-US" sz="2000" dirty="0"/>
              <a:t>(Stanford &amp; </a:t>
            </a:r>
            <a:r>
              <a:rPr lang="en-US" sz="2000" b="0" i="0" dirty="0">
                <a:solidFill>
                  <a:srgbClr val="1D1C1D"/>
                </a:solidFill>
                <a:effectLst/>
                <a:latin typeface="Slack-Lato"/>
              </a:rPr>
              <a:t>EPFL</a:t>
            </a:r>
            <a:r>
              <a:rPr lang="en-US" sz="2000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448498-90D7-44E1-8127-F61D5B597048}"/>
              </a:ext>
            </a:extLst>
          </p:cNvPr>
          <p:cNvSpPr txBox="1"/>
          <p:nvPr/>
        </p:nvSpPr>
        <p:spPr>
          <a:xfrm>
            <a:off x="6668200" y="2842726"/>
            <a:ext cx="20333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i="0" dirty="0">
                <a:effectLst/>
              </a:rPr>
              <a:t>Xiang Lorraine Li</a:t>
            </a:r>
          </a:p>
          <a:p>
            <a:pPr algn="ctr"/>
            <a:r>
              <a:rPr lang="en-US" sz="2000" dirty="0"/>
              <a:t>(</a:t>
            </a:r>
            <a:r>
              <a:rPr lang="en-US" sz="2000" i="0" dirty="0">
                <a:effectLst/>
              </a:rPr>
              <a:t>UMass Amherst</a:t>
            </a:r>
            <a:r>
              <a:rPr lang="en-US" sz="2000" dirty="0"/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EF18EE-B621-4395-8DC7-3AA83200155A}"/>
              </a:ext>
            </a:extLst>
          </p:cNvPr>
          <p:cNvSpPr txBox="1"/>
          <p:nvPr/>
        </p:nvSpPr>
        <p:spPr>
          <a:xfrm>
            <a:off x="9739069" y="2842726"/>
            <a:ext cx="17126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effectLst/>
              </a:rPr>
              <a:t>Bill Yuchen Lin</a:t>
            </a:r>
          </a:p>
          <a:p>
            <a:pPr algn="ctr"/>
            <a:r>
              <a:rPr lang="en-US" sz="2000" dirty="0"/>
              <a:t>(USC)</a:t>
            </a:r>
          </a:p>
        </p:txBody>
      </p:sp>
    </p:spTree>
    <p:extLst>
      <p:ext uri="{BB962C8B-B14F-4D97-AF65-F5344CB8AC3E}">
        <p14:creationId xmlns:p14="http://schemas.microsoft.com/office/powerpoint/2010/main" val="1562611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F7EA087-602A-43A0-98EB-2370BC228A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2" r="6000"/>
          <a:stretch/>
        </p:blipFill>
        <p:spPr bwMode="auto">
          <a:xfrm>
            <a:off x="479201" y="106288"/>
            <a:ext cx="2439892" cy="2401447"/>
          </a:xfrm>
          <a:prstGeom prst="rect">
            <a:avLst/>
          </a:prstGeom>
          <a:ln w="9525" cap="sq">
            <a:solidFill>
              <a:schemeClr val="accent6">
                <a:lumMod val="75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2D893F8-4622-47C7-BF48-DB35FB006A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529515" y="3652167"/>
            <a:ext cx="2194465" cy="2397600"/>
          </a:xfrm>
          <a:prstGeom prst="rect">
            <a:avLst/>
          </a:prstGeom>
          <a:ln w="9525" cap="sq">
            <a:solidFill>
              <a:schemeClr val="accent5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339DD1A-409D-4635-B6D7-A7CCE46468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80" r="48264" b="44558"/>
          <a:stretch/>
        </p:blipFill>
        <p:spPr bwMode="auto">
          <a:xfrm>
            <a:off x="6299283" y="3651913"/>
            <a:ext cx="2397600" cy="2398108"/>
          </a:xfrm>
          <a:prstGeom prst="rect">
            <a:avLst/>
          </a:prstGeom>
          <a:ln w="9525" cap="sq">
            <a:solidFill>
              <a:schemeClr val="accent5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DE8A83C8-98BE-499F-A569-BCD535A66E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" t="6857" r="-519" b="25217"/>
          <a:stretch/>
        </p:blipFill>
        <p:spPr bwMode="auto">
          <a:xfrm>
            <a:off x="9390372" y="114370"/>
            <a:ext cx="2397600" cy="2393366"/>
          </a:xfrm>
          <a:prstGeom prst="rect">
            <a:avLst/>
          </a:prstGeom>
          <a:ln w="9525" cap="sq">
            <a:solidFill>
              <a:schemeClr val="accent6">
                <a:lumMod val="75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DB5D23-71A7-4ABA-9EC3-2CA7224D8A1D}"/>
              </a:ext>
            </a:extLst>
          </p:cNvPr>
          <p:cNvSpPr txBox="1"/>
          <p:nvPr/>
        </p:nvSpPr>
        <p:spPr>
          <a:xfrm>
            <a:off x="318142" y="2607829"/>
            <a:ext cx="27899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trike="noStrike" dirty="0">
                <a:effectLst/>
              </a:rPr>
              <a:t>Rachel </a:t>
            </a:r>
            <a:r>
              <a:rPr lang="en-US" sz="2000" b="1" strike="noStrike" dirty="0" err="1">
                <a:effectLst/>
              </a:rPr>
              <a:t>Rudinger</a:t>
            </a:r>
            <a:endParaRPr lang="en-US" sz="2000" b="1" strike="noStrike" dirty="0">
              <a:effectLst/>
            </a:endParaRPr>
          </a:p>
          <a:p>
            <a:pPr algn="ctr"/>
            <a:r>
              <a:rPr lang="en-US" sz="2000" dirty="0"/>
              <a:t>(</a:t>
            </a:r>
            <a:r>
              <a:rPr lang="en-US" sz="2000" dirty="0">
                <a:effectLst/>
              </a:rPr>
              <a:t>University of Maryland</a:t>
            </a:r>
            <a:r>
              <a:rPr lang="en-US" sz="2000" dirty="0"/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C6F8C3-8EB6-448E-ADA8-B4C02DB8A19B}"/>
              </a:ext>
            </a:extLst>
          </p:cNvPr>
          <p:cNvSpPr txBox="1"/>
          <p:nvPr/>
        </p:nvSpPr>
        <p:spPr>
          <a:xfrm>
            <a:off x="3928835" y="6107385"/>
            <a:ext cx="15270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trike="noStrike" dirty="0">
                <a:effectLst/>
              </a:rPr>
              <a:t>Greg Durrett</a:t>
            </a:r>
          </a:p>
          <a:p>
            <a:pPr algn="ctr"/>
            <a:r>
              <a:rPr lang="en-US" sz="2000" dirty="0"/>
              <a:t>(</a:t>
            </a:r>
            <a:r>
              <a:rPr lang="en-US" sz="2000" dirty="0">
                <a:effectLst/>
              </a:rPr>
              <a:t>UT Austin</a:t>
            </a:r>
            <a:r>
              <a:rPr lang="en-US" sz="2000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448498-90D7-44E1-8127-F61D5B597048}"/>
              </a:ext>
            </a:extLst>
          </p:cNvPr>
          <p:cNvSpPr txBox="1"/>
          <p:nvPr/>
        </p:nvSpPr>
        <p:spPr>
          <a:xfrm>
            <a:off x="6868768" y="6107385"/>
            <a:ext cx="16321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trike="noStrike" dirty="0">
                <a:effectLst/>
              </a:rPr>
              <a:t>Sameer Singh</a:t>
            </a:r>
            <a:endParaRPr lang="en-US" sz="2000" b="1" strike="noStrike" dirty="0"/>
          </a:p>
          <a:p>
            <a:pPr algn="ctr"/>
            <a:r>
              <a:rPr lang="en-US" sz="2000" dirty="0"/>
              <a:t>(</a:t>
            </a:r>
            <a:r>
              <a:rPr lang="en-US" sz="2000" dirty="0">
                <a:effectLst/>
              </a:rPr>
              <a:t>UC Irvine</a:t>
            </a:r>
            <a:r>
              <a:rPr lang="en-US" sz="2000" dirty="0"/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EF18EE-B621-4395-8DC7-3AA83200155A}"/>
              </a:ext>
            </a:extLst>
          </p:cNvPr>
          <p:cNvSpPr txBox="1"/>
          <p:nvPr/>
        </p:nvSpPr>
        <p:spPr>
          <a:xfrm>
            <a:off x="9968938" y="2607829"/>
            <a:ext cx="12404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effectLst/>
              </a:rPr>
              <a:t>Xiang Ren</a:t>
            </a:r>
          </a:p>
          <a:p>
            <a:pPr algn="ctr"/>
            <a:r>
              <a:rPr lang="en-US" sz="2000" dirty="0"/>
              <a:t>(USC)</a:t>
            </a:r>
          </a:p>
        </p:txBody>
      </p:sp>
      <p:pic>
        <p:nvPicPr>
          <p:cNvPr id="13" name="Picture 8">
            <a:extLst>
              <a:ext uri="{FF2B5EF4-FFF2-40B4-BE49-F238E27FC236}">
                <a16:creationId xmlns:a16="http://schemas.microsoft.com/office/drawing/2014/main" id="{2E84A461-C592-44CE-979B-CF127B20F5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2" r="5322"/>
          <a:stretch/>
        </p:blipFill>
        <p:spPr bwMode="auto">
          <a:xfrm>
            <a:off x="3477786" y="114370"/>
            <a:ext cx="2397600" cy="2393366"/>
          </a:xfrm>
          <a:prstGeom prst="rect">
            <a:avLst/>
          </a:prstGeom>
          <a:ln w="9525" cap="sq">
            <a:solidFill>
              <a:schemeClr val="accent6">
                <a:lumMod val="75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8">
            <a:extLst>
              <a:ext uri="{FF2B5EF4-FFF2-40B4-BE49-F238E27FC236}">
                <a16:creationId xmlns:a16="http://schemas.microsoft.com/office/drawing/2014/main" id="{95EAD3E6-4C13-46EC-94F2-4DB2B0C3E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" b="88"/>
          <a:stretch/>
        </p:blipFill>
        <p:spPr bwMode="auto">
          <a:xfrm>
            <a:off x="6452739" y="114370"/>
            <a:ext cx="2397600" cy="2393366"/>
          </a:xfrm>
          <a:prstGeom prst="rect">
            <a:avLst/>
          </a:prstGeom>
          <a:ln w="9525" cap="sq">
            <a:solidFill>
              <a:schemeClr val="accent6">
                <a:lumMod val="75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722A8412-1F00-4610-BE6D-30D538A012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4" b="1044"/>
          <a:stretch/>
        </p:blipFill>
        <p:spPr bwMode="auto">
          <a:xfrm>
            <a:off x="320242" y="3651913"/>
            <a:ext cx="2397600" cy="2393366"/>
          </a:xfrm>
          <a:prstGeom prst="rect">
            <a:avLst/>
          </a:prstGeom>
          <a:ln w="9525" cap="sq">
            <a:solidFill>
              <a:schemeClr val="accent5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8">
            <a:extLst>
              <a:ext uri="{FF2B5EF4-FFF2-40B4-BE49-F238E27FC236}">
                <a16:creationId xmlns:a16="http://schemas.microsoft.com/office/drawing/2014/main" id="{AFBF7630-3E47-465F-9DBB-AFA6EA4BB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3" b="1823"/>
          <a:stretch/>
        </p:blipFill>
        <p:spPr bwMode="auto">
          <a:xfrm>
            <a:off x="9384152" y="3651913"/>
            <a:ext cx="2397600" cy="2393366"/>
          </a:xfrm>
          <a:prstGeom prst="rect">
            <a:avLst/>
          </a:prstGeom>
          <a:ln w="9525" cap="sq">
            <a:solidFill>
              <a:schemeClr val="accent5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7554CF0-0452-48CF-BB8A-00D489D54FD4}"/>
              </a:ext>
            </a:extLst>
          </p:cNvPr>
          <p:cNvSpPr txBox="1"/>
          <p:nvPr/>
        </p:nvSpPr>
        <p:spPr>
          <a:xfrm>
            <a:off x="9604358" y="6107385"/>
            <a:ext cx="20753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trike="noStrike" dirty="0">
                <a:effectLst/>
              </a:rPr>
              <a:t>Aida </a:t>
            </a:r>
            <a:r>
              <a:rPr lang="en-US" sz="2000" b="1" strike="noStrike" dirty="0" err="1">
                <a:effectLst/>
              </a:rPr>
              <a:t>Nematzadeh</a:t>
            </a:r>
            <a:endParaRPr lang="en-US" sz="2000" b="1" strike="noStrike" dirty="0">
              <a:effectLst/>
            </a:endParaRPr>
          </a:p>
          <a:p>
            <a:pPr algn="ctr"/>
            <a:r>
              <a:rPr lang="en-US" sz="2000" dirty="0"/>
              <a:t>(DeepMind)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5ABB443-2934-4108-A742-3E765D08E325}"/>
              </a:ext>
            </a:extLst>
          </p:cNvPr>
          <p:cNvSpPr txBox="1"/>
          <p:nvPr/>
        </p:nvSpPr>
        <p:spPr>
          <a:xfrm>
            <a:off x="3803310" y="2607829"/>
            <a:ext cx="17130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trike="noStrike" dirty="0">
                <a:effectLst/>
              </a:rPr>
              <a:t>Sara Hooker</a:t>
            </a:r>
            <a:endParaRPr lang="en-US" sz="2000" b="1" dirty="0">
              <a:effectLst/>
            </a:endParaRPr>
          </a:p>
          <a:p>
            <a:pPr algn="ctr"/>
            <a:r>
              <a:rPr lang="en-US" sz="2000" dirty="0"/>
              <a:t>(</a:t>
            </a:r>
            <a:r>
              <a:rPr lang="en-US" sz="2000" dirty="0">
                <a:effectLst/>
              </a:rPr>
              <a:t>Google Brain</a:t>
            </a:r>
            <a:r>
              <a:rPr lang="en-US" sz="2000" dirty="0"/>
              <a:t>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3FAEF9F-045B-47A1-923C-555E6D889B6C}"/>
              </a:ext>
            </a:extLst>
          </p:cNvPr>
          <p:cNvSpPr txBox="1"/>
          <p:nvPr/>
        </p:nvSpPr>
        <p:spPr>
          <a:xfrm>
            <a:off x="6909611" y="2607829"/>
            <a:ext cx="15504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strike="noStrike" dirty="0">
                <a:effectLst/>
              </a:rPr>
              <a:t>Maarten Sap</a:t>
            </a:r>
            <a:endParaRPr lang="en-US" sz="2000" b="1" dirty="0">
              <a:effectLst/>
            </a:endParaRPr>
          </a:p>
          <a:p>
            <a:pPr algn="ctr"/>
            <a:r>
              <a:rPr lang="en-US" sz="2000" dirty="0"/>
              <a:t>(AI2 &amp; CMU)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DB9DD65-30C9-443B-B2B7-F571E6F9763B}"/>
              </a:ext>
            </a:extLst>
          </p:cNvPr>
          <p:cNvSpPr txBox="1"/>
          <p:nvPr/>
        </p:nvSpPr>
        <p:spPr>
          <a:xfrm>
            <a:off x="592338" y="6107385"/>
            <a:ext cx="15937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effectLst/>
              </a:rPr>
              <a:t>Mohit Bansal</a:t>
            </a:r>
          </a:p>
          <a:p>
            <a:pPr algn="ctr"/>
            <a:r>
              <a:rPr lang="en-US" sz="2000" dirty="0"/>
              <a:t>(UNC)</a:t>
            </a:r>
          </a:p>
        </p:txBody>
      </p:sp>
    </p:spTree>
    <p:extLst>
      <p:ext uri="{BB962C8B-B14F-4D97-AF65-F5344CB8AC3E}">
        <p14:creationId xmlns:p14="http://schemas.microsoft.com/office/powerpoint/2010/main" val="2200621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74</Words>
  <Application>Microsoft Macintosh PowerPoint</Application>
  <PresentationFormat>Widescreen</PresentationFormat>
  <Paragraphs>24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Slack-Lato</vt:lpstr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Bill Yuchen Lin</dc:creator>
  <cp:lastModifiedBy>Yuchen Lin</cp:lastModifiedBy>
  <cp:revision>2</cp:revision>
  <dcterms:created xsi:type="dcterms:W3CDTF">2021-07-06T02:31:11Z</dcterms:created>
  <dcterms:modified xsi:type="dcterms:W3CDTF">2021-07-06T19:02:27Z</dcterms:modified>
</cp:coreProperties>
</file>

<file path=docProps/thumbnail.jpeg>
</file>